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RoxboroughCF" charset="1" panose="00000500000000000000"/>
      <p:regular r:id="rId7"/>
    </p:embeddedFont>
    <p:embeddedFont>
      <p:font typeface="Brittany" charset="1" panose="000000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0" t="-2953" r="-161168" b="-32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7207" y="36631066"/>
            <a:ext cx="10416495" cy="9557134"/>
          </a:xfrm>
          <a:custGeom>
            <a:avLst/>
            <a:gdLst/>
            <a:ahLst/>
            <a:cxnLst/>
            <a:rect r="r" b="b" t="t" l="l"/>
            <a:pathLst>
              <a:path h="9557134" w="10416495">
                <a:moveTo>
                  <a:pt x="0" y="0"/>
                </a:moveTo>
                <a:lnTo>
                  <a:pt x="10416495" y="0"/>
                </a:lnTo>
                <a:lnTo>
                  <a:pt x="10416495" y="9557134"/>
                </a:lnTo>
                <a:lnTo>
                  <a:pt x="0" y="9557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40843">
            <a:off x="15539936" y="10220234"/>
            <a:ext cx="23213424" cy="23667962"/>
          </a:xfrm>
          <a:custGeom>
            <a:avLst/>
            <a:gdLst/>
            <a:ahLst/>
            <a:cxnLst/>
            <a:rect r="r" b="b" t="t" l="l"/>
            <a:pathLst>
              <a:path h="23667962" w="23213424">
                <a:moveTo>
                  <a:pt x="0" y="0"/>
                </a:moveTo>
                <a:lnTo>
                  <a:pt x="23213423" y="0"/>
                </a:lnTo>
                <a:lnTo>
                  <a:pt x="23213423" y="23667962"/>
                </a:lnTo>
                <a:lnTo>
                  <a:pt x="0" y="23667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9864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3139">
            <a:off x="-12354044" y="23284249"/>
            <a:ext cx="17551372" cy="6449989"/>
          </a:xfrm>
          <a:custGeom>
            <a:avLst/>
            <a:gdLst/>
            <a:ahLst/>
            <a:cxnLst/>
            <a:rect r="r" b="b" t="t" l="l"/>
            <a:pathLst>
              <a:path h="6449989" w="17551372">
                <a:moveTo>
                  <a:pt x="0" y="0"/>
                </a:moveTo>
                <a:lnTo>
                  <a:pt x="17551372" y="0"/>
                </a:lnTo>
                <a:lnTo>
                  <a:pt x="17551372" y="6449989"/>
                </a:lnTo>
                <a:lnTo>
                  <a:pt x="0" y="64499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87759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34601">
            <a:off x="3248570" y="8377869"/>
            <a:ext cx="13846336" cy="16187066"/>
          </a:xfrm>
          <a:custGeom>
            <a:avLst/>
            <a:gdLst/>
            <a:ahLst/>
            <a:cxnLst/>
            <a:rect r="r" b="b" t="t" l="l"/>
            <a:pathLst>
              <a:path h="16187066" w="13846336">
                <a:moveTo>
                  <a:pt x="0" y="0"/>
                </a:moveTo>
                <a:lnTo>
                  <a:pt x="13846336" y="0"/>
                </a:lnTo>
                <a:lnTo>
                  <a:pt x="13846336" y="16187066"/>
                </a:lnTo>
                <a:lnTo>
                  <a:pt x="0" y="161870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794" r="-170501" b="-35133"/>
            </a:stretch>
          </a:blipFill>
        </p:spPr>
      </p:sp>
      <p:grpSp>
        <p:nvGrpSpPr>
          <p:cNvPr name="Group 7" id="7"/>
          <p:cNvGrpSpPr/>
          <p:nvPr/>
        </p:nvGrpSpPr>
        <p:grpSpPr>
          <a:xfrm rot="-634601">
            <a:off x="4158684" y="9431629"/>
            <a:ext cx="11641809" cy="12500773"/>
            <a:chOff x="0" y="0"/>
            <a:chExt cx="669991" cy="7194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69991" cy="719425"/>
            </a:xfrm>
            <a:custGeom>
              <a:avLst/>
              <a:gdLst/>
              <a:ahLst/>
              <a:cxnLst/>
              <a:rect r="r" b="b" t="t" l="l"/>
              <a:pathLst>
                <a:path h="719425" w="669991">
                  <a:moveTo>
                    <a:pt x="0" y="0"/>
                  </a:moveTo>
                  <a:lnTo>
                    <a:pt x="669991" y="0"/>
                  </a:lnTo>
                  <a:lnTo>
                    <a:pt x="669991" y="719425"/>
                  </a:lnTo>
                  <a:lnTo>
                    <a:pt x="0" y="719425"/>
                  </a:lnTo>
                  <a:close/>
                </a:path>
              </a:pathLst>
            </a:custGeom>
            <a:blipFill>
              <a:blip r:embed="rId8"/>
              <a:stretch>
                <a:fillRect l="-30584" t="0" r="-30584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7659922" y="3992773"/>
            <a:ext cx="17551372" cy="6326528"/>
          </a:xfrm>
          <a:custGeom>
            <a:avLst/>
            <a:gdLst/>
            <a:ahLst/>
            <a:cxnLst/>
            <a:rect r="r" b="b" t="t" l="l"/>
            <a:pathLst>
              <a:path h="6326528" w="17551372">
                <a:moveTo>
                  <a:pt x="0" y="0"/>
                </a:moveTo>
                <a:lnTo>
                  <a:pt x="17551372" y="0"/>
                </a:lnTo>
                <a:lnTo>
                  <a:pt x="17551372" y="6326527"/>
                </a:lnTo>
                <a:lnTo>
                  <a:pt x="0" y="63265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9142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3139">
            <a:off x="21675973" y="33245184"/>
            <a:ext cx="17551372" cy="12110447"/>
          </a:xfrm>
          <a:custGeom>
            <a:avLst/>
            <a:gdLst/>
            <a:ahLst/>
            <a:cxnLst/>
            <a:rect r="r" b="b" t="t" l="l"/>
            <a:pathLst>
              <a:path h="12110447" w="17551372">
                <a:moveTo>
                  <a:pt x="0" y="0"/>
                </a:moveTo>
                <a:lnTo>
                  <a:pt x="17551372" y="0"/>
                </a:lnTo>
                <a:lnTo>
                  <a:pt x="17551372" y="12110446"/>
                </a:lnTo>
                <a:lnTo>
                  <a:pt x="0" y="121104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580211">
            <a:off x="19745609" y="4153105"/>
            <a:ext cx="2226130" cy="3749272"/>
          </a:xfrm>
          <a:custGeom>
            <a:avLst/>
            <a:gdLst/>
            <a:ahLst/>
            <a:cxnLst/>
            <a:rect r="r" b="b" t="t" l="l"/>
            <a:pathLst>
              <a:path h="3749272" w="2226130">
                <a:moveTo>
                  <a:pt x="0" y="0"/>
                </a:moveTo>
                <a:lnTo>
                  <a:pt x="2226131" y="0"/>
                </a:lnTo>
                <a:lnTo>
                  <a:pt x="2226131" y="3749272"/>
                </a:lnTo>
                <a:lnTo>
                  <a:pt x="0" y="37492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294488" y="1323703"/>
            <a:ext cx="11704320" cy="11592102"/>
          </a:xfrm>
          <a:custGeom>
            <a:avLst/>
            <a:gdLst/>
            <a:ahLst/>
            <a:cxnLst/>
            <a:rect r="r" b="b" t="t" l="l"/>
            <a:pathLst>
              <a:path h="11592102" w="11704320">
                <a:moveTo>
                  <a:pt x="0" y="0"/>
                </a:moveTo>
                <a:lnTo>
                  <a:pt x="11704320" y="0"/>
                </a:lnTo>
                <a:lnTo>
                  <a:pt x="11704320" y="11592102"/>
                </a:lnTo>
                <a:lnTo>
                  <a:pt x="0" y="11592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945195" y="28736434"/>
            <a:ext cx="11704320" cy="11592102"/>
          </a:xfrm>
          <a:custGeom>
            <a:avLst/>
            <a:gdLst/>
            <a:ahLst/>
            <a:cxnLst/>
            <a:rect r="r" b="b" t="t" l="l"/>
            <a:pathLst>
              <a:path h="11592102" w="11704320">
                <a:moveTo>
                  <a:pt x="0" y="0"/>
                </a:moveTo>
                <a:lnTo>
                  <a:pt x="11704320" y="0"/>
                </a:lnTo>
                <a:lnTo>
                  <a:pt x="11704320" y="11592102"/>
                </a:lnTo>
                <a:lnTo>
                  <a:pt x="0" y="11592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5058375" y="33059862"/>
            <a:ext cx="11704320" cy="11592102"/>
          </a:xfrm>
          <a:custGeom>
            <a:avLst/>
            <a:gdLst/>
            <a:ahLst/>
            <a:cxnLst/>
            <a:rect r="r" b="b" t="t" l="l"/>
            <a:pathLst>
              <a:path h="11592102" w="11704320">
                <a:moveTo>
                  <a:pt x="0" y="0"/>
                </a:moveTo>
                <a:lnTo>
                  <a:pt x="11704320" y="0"/>
                </a:lnTo>
                <a:lnTo>
                  <a:pt x="11704320" y="11592102"/>
                </a:lnTo>
                <a:lnTo>
                  <a:pt x="0" y="11592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73139">
            <a:off x="-10792131" y="-6429468"/>
            <a:ext cx="17551372" cy="12110447"/>
          </a:xfrm>
          <a:custGeom>
            <a:avLst/>
            <a:gdLst/>
            <a:ahLst/>
            <a:cxnLst/>
            <a:rect r="r" b="b" t="t" l="l"/>
            <a:pathLst>
              <a:path h="12110447" w="17551372">
                <a:moveTo>
                  <a:pt x="0" y="0"/>
                </a:moveTo>
                <a:lnTo>
                  <a:pt x="17551372" y="0"/>
                </a:lnTo>
                <a:lnTo>
                  <a:pt x="17551372" y="12110447"/>
                </a:lnTo>
                <a:lnTo>
                  <a:pt x="0" y="121104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986704">
            <a:off x="17896147" y="12508984"/>
            <a:ext cx="3480545" cy="3542208"/>
          </a:xfrm>
          <a:custGeom>
            <a:avLst/>
            <a:gdLst/>
            <a:ahLst/>
            <a:cxnLst/>
            <a:rect r="r" b="b" t="t" l="l"/>
            <a:pathLst>
              <a:path h="3542208" w="3480545">
                <a:moveTo>
                  <a:pt x="0" y="0"/>
                </a:moveTo>
                <a:lnTo>
                  <a:pt x="3480544" y="0"/>
                </a:lnTo>
                <a:lnTo>
                  <a:pt x="3480544" y="3542207"/>
                </a:lnTo>
                <a:lnTo>
                  <a:pt x="0" y="35422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986704">
            <a:off x="22607881" y="14145228"/>
            <a:ext cx="1487896" cy="1514256"/>
          </a:xfrm>
          <a:custGeom>
            <a:avLst/>
            <a:gdLst/>
            <a:ahLst/>
            <a:cxnLst/>
            <a:rect r="r" b="b" t="t" l="l"/>
            <a:pathLst>
              <a:path h="1514256" w="1487896">
                <a:moveTo>
                  <a:pt x="0" y="0"/>
                </a:moveTo>
                <a:lnTo>
                  <a:pt x="1487896" y="0"/>
                </a:lnTo>
                <a:lnTo>
                  <a:pt x="1487896" y="1514256"/>
                </a:lnTo>
                <a:lnTo>
                  <a:pt x="0" y="1514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86704">
            <a:off x="20441418" y="18420620"/>
            <a:ext cx="1487896" cy="1514256"/>
          </a:xfrm>
          <a:custGeom>
            <a:avLst/>
            <a:gdLst/>
            <a:ahLst/>
            <a:cxnLst/>
            <a:rect r="r" b="b" t="t" l="l"/>
            <a:pathLst>
              <a:path h="1514256" w="1487896">
                <a:moveTo>
                  <a:pt x="0" y="0"/>
                </a:moveTo>
                <a:lnTo>
                  <a:pt x="1487896" y="0"/>
                </a:lnTo>
                <a:lnTo>
                  <a:pt x="1487896" y="1514256"/>
                </a:lnTo>
                <a:lnTo>
                  <a:pt x="0" y="1514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986704">
            <a:off x="2310814" y="5792355"/>
            <a:ext cx="3480545" cy="3542208"/>
          </a:xfrm>
          <a:custGeom>
            <a:avLst/>
            <a:gdLst/>
            <a:ahLst/>
            <a:cxnLst/>
            <a:rect r="r" b="b" t="t" l="l"/>
            <a:pathLst>
              <a:path h="3542208" w="3480545">
                <a:moveTo>
                  <a:pt x="0" y="0"/>
                </a:moveTo>
                <a:lnTo>
                  <a:pt x="3480545" y="0"/>
                </a:lnTo>
                <a:lnTo>
                  <a:pt x="3480545" y="3542208"/>
                </a:lnTo>
                <a:lnTo>
                  <a:pt x="0" y="35422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986704">
            <a:off x="7884205" y="4172408"/>
            <a:ext cx="1487896" cy="1514256"/>
          </a:xfrm>
          <a:custGeom>
            <a:avLst/>
            <a:gdLst/>
            <a:ahLst/>
            <a:cxnLst/>
            <a:rect r="r" b="b" t="t" l="l"/>
            <a:pathLst>
              <a:path h="1514256" w="1487896">
                <a:moveTo>
                  <a:pt x="0" y="0"/>
                </a:moveTo>
                <a:lnTo>
                  <a:pt x="1487895" y="0"/>
                </a:lnTo>
                <a:lnTo>
                  <a:pt x="1487895" y="1514256"/>
                </a:lnTo>
                <a:lnTo>
                  <a:pt x="0" y="1514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986704">
            <a:off x="3923224" y="2935218"/>
            <a:ext cx="743948" cy="757128"/>
          </a:xfrm>
          <a:custGeom>
            <a:avLst/>
            <a:gdLst/>
            <a:ahLst/>
            <a:cxnLst/>
            <a:rect r="r" b="b" t="t" l="l"/>
            <a:pathLst>
              <a:path h="757128" w="743948">
                <a:moveTo>
                  <a:pt x="0" y="0"/>
                </a:moveTo>
                <a:lnTo>
                  <a:pt x="743948" y="0"/>
                </a:lnTo>
                <a:lnTo>
                  <a:pt x="743948" y="757128"/>
                </a:lnTo>
                <a:lnTo>
                  <a:pt x="0" y="757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986704">
            <a:off x="7328325" y="6789279"/>
            <a:ext cx="743948" cy="757128"/>
          </a:xfrm>
          <a:custGeom>
            <a:avLst/>
            <a:gdLst/>
            <a:ahLst/>
            <a:cxnLst/>
            <a:rect r="r" b="b" t="t" l="l"/>
            <a:pathLst>
              <a:path h="757128" w="743948">
                <a:moveTo>
                  <a:pt x="0" y="0"/>
                </a:moveTo>
                <a:lnTo>
                  <a:pt x="743947" y="0"/>
                </a:lnTo>
                <a:lnTo>
                  <a:pt x="743947" y="757128"/>
                </a:lnTo>
                <a:lnTo>
                  <a:pt x="0" y="757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986704">
            <a:off x="461727" y="7065750"/>
            <a:ext cx="743948" cy="757128"/>
          </a:xfrm>
          <a:custGeom>
            <a:avLst/>
            <a:gdLst/>
            <a:ahLst/>
            <a:cxnLst/>
            <a:rect r="r" b="b" t="t" l="l"/>
            <a:pathLst>
              <a:path h="757128" w="743948">
                <a:moveTo>
                  <a:pt x="0" y="0"/>
                </a:moveTo>
                <a:lnTo>
                  <a:pt x="743948" y="0"/>
                </a:lnTo>
                <a:lnTo>
                  <a:pt x="743948" y="757128"/>
                </a:lnTo>
                <a:lnTo>
                  <a:pt x="0" y="757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986704">
            <a:off x="21898845" y="21236586"/>
            <a:ext cx="743948" cy="757128"/>
          </a:xfrm>
          <a:custGeom>
            <a:avLst/>
            <a:gdLst/>
            <a:ahLst/>
            <a:cxnLst/>
            <a:rect r="r" b="b" t="t" l="l"/>
            <a:pathLst>
              <a:path h="757128" w="743948">
                <a:moveTo>
                  <a:pt x="0" y="0"/>
                </a:moveTo>
                <a:lnTo>
                  <a:pt x="743948" y="0"/>
                </a:lnTo>
                <a:lnTo>
                  <a:pt x="743948" y="757128"/>
                </a:lnTo>
                <a:lnTo>
                  <a:pt x="0" y="757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986704">
            <a:off x="479987" y="20715881"/>
            <a:ext cx="1487896" cy="1514256"/>
          </a:xfrm>
          <a:custGeom>
            <a:avLst/>
            <a:gdLst/>
            <a:ahLst/>
            <a:cxnLst/>
            <a:rect r="r" b="b" t="t" l="l"/>
            <a:pathLst>
              <a:path h="1514256" w="1487896">
                <a:moveTo>
                  <a:pt x="0" y="0"/>
                </a:moveTo>
                <a:lnTo>
                  <a:pt x="1487896" y="0"/>
                </a:lnTo>
                <a:lnTo>
                  <a:pt x="1487896" y="1514256"/>
                </a:lnTo>
                <a:lnTo>
                  <a:pt x="0" y="1514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3569921" y="27864765"/>
            <a:ext cx="22120958" cy="6667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40"/>
              </a:lnSpc>
            </a:pPr>
            <a:r>
              <a:rPr lang="en-US" sz="25485">
                <a:solidFill>
                  <a:srgbClr val="AC8784"/>
                </a:solidFill>
                <a:latin typeface="RoxboroughCF"/>
                <a:ea typeface="RoxboroughCF"/>
                <a:cs typeface="RoxboroughCF"/>
                <a:sym typeface="RoxboroughCF"/>
              </a:rPr>
              <a:t>BIRTHDAY</a:t>
            </a:r>
          </a:p>
          <a:p>
            <a:pPr algn="ctr">
              <a:lnSpc>
                <a:spcPts val="25740"/>
              </a:lnSpc>
            </a:pPr>
            <a:r>
              <a:rPr lang="en-US" sz="25485">
                <a:solidFill>
                  <a:srgbClr val="AC8784"/>
                </a:solidFill>
                <a:latin typeface="RoxboroughCF"/>
                <a:ea typeface="RoxboroughCF"/>
                <a:cs typeface="RoxboroughCF"/>
                <a:sym typeface="RoxboroughCF"/>
              </a:rPr>
              <a:t>PARTY</a:t>
            </a:r>
          </a:p>
        </p:txBody>
      </p:sp>
      <p:sp>
        <p:nvSpPr>
          <p:cNvPr name="TextBox 27" id="27"/>
          <p:cNvSpPr txBox="true"/>
          <p:nvPr/>
        </p:nvSpPr>
        <p:spPr>
          <a:xfrm rot="-672713">
            <a:off x="7763963" y="21847111"/>
            <a:ext cx="8308847" cy="1889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520"/>
              </a:lnSpc>
              <a:spcBef>
                <a:spcPct val="0"/>
              </a:spcBef>
            </a:pPr>
            <a:r>
              <a:rPr lang="en-US" sz="11086" spc="1064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Olivia's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-874642">
            <a:off x="14436947" y="22546824"/>
            <a:ext cx="3480545" cy="3542208"/>
          </a:xfrm>
          <a:custGeom>
            <a:avLst/>
            <a:gdLst/>
            <a:ahLst/>
            <a:cxnLst/>
            <a:rect r="r" b="b" t="t" l="l"/>
            <a:pathLst>
              <a:path h="3542208" w="3480545">
                <a:moveTo>
                  <a:pt x="0" y="0"/>
                </a:moveTo>
                <a:lnTo>
                  <a:pt x="3480545" y="0"/>
                </a:lnTo>
                <a:lnTo>
                  <a:pt x="3480545" y="3542208"/>
                </a:lnTo>
                <a:lnTo>
                  <a:pt x="0" y="35422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986704">
            <a:off x="21680027" y="32838593"/>
            <a:ext cx="1487896" cy="1514256"/>
          </a:xfrm>
          <a:custGeom>
            <a:avLst/>
            <a:gdLst/>
            <a:ahLst/>
            <a:cxnLst/>
            <a:rect r="r" b="b" t="t" l="l"/>
            <a:pathLst>
              <a:path h="1514256" w="1487896">
                <a:moveTo>
                  <a:pt x="0" y="0"/>
                </a:moveTo>
                <a:lnTo>
                  <a:pt x="1487896" y="0"/>
                </a:lnTo>
                <a:lnTo>
                  <a:pt x="1487896" y="1514256"/>
                </a:lnTo>
                <a:lnTo>
                  <a:pt x="0" y="1514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986704">
            <a:off x="23758547" y="30127841"/>
            <a:ext cx="743948" cy="757128"/>
          </a:xfrm>
          <a:custGeom>
            <a:avLst/>
            <a:gdLst/>
            <a:ahLst/>
            <a:cxnLst/>
            <a:rect r="r" b="b" t="t" l="l"/>
            <a:pathLst>
              <a:path h="757128" w="743948">
                <a:moveTo>
                  <a:pt x="0" y="0"/>
                </a:moveTo>
                <a:lnTo>
                  <a:pt x="743948" y="0"/>
                </a:lnTo>
                <a:lnTo>
                  <a:pt x="743948" y="757129"/>
                </a:lnTo>
                <a:lnTo>
                  <a:pt x="0" y="7571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986704">
            <a:off x="24222474" y="36357385"/>
            <a:ext cx="743948" cy="757128"/>
          </a:xfrm>
          <a:custGeom>
            <a:avLst/>
            <a:gdLst/>
            <a:ahLst/>
            <a:cxnLst/>
            <a:rect r="r" b="b" t="t" l="l"/>
            <a:pathLst>
              <a:path h="757128" w="743948">
                <a:moveTo>
                  <a:pt x="0" y="0"/>
                </a:moveTo>
                <a:lnTo>
                  <a:pt x="743948" y="0"/>
                </a:lnTo>
                <a:lnTo>
                  <a:pt x="743948" y="757128"/>
                </a:lnTo>
                <a:lnTo>
                  <a:pt x="0" y="7571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8075434" y="35181963"/>
            <a:ext cx="13109932" cy="93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52"/>
              </a:lnSpc>
            </a:pPr>
            <a:r>
              <a:rPr lang="en-US" sz="7052" spc="204">
                <a:solidFill>
                  <a:srgbClr val="8A6957"/>
                </a:solidFill>
                <a:latin typeface="Montserrat"/>
                <a:ea typeface="Montserrat"/>
                <a:cs typeface="Montserrat"/>
                <a:sym typeface="Montserrat"/>
              </a:rPr>
              <a:t>ON JUNE 19TH  AT 2PM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434478" y="3859423"/>
            <a:ext cx="15989497" cy="1202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56"/>
              </a:lnSpc>
            </a:pPr>
            <a:r>
              <a:rPr lang="en-US" sz="7040" spc="675">
                <a:solidFill>
                  <a:srgbClr val="8A6957"/>
                </a:solidFill>
                <a:latin typeface="Montserrat"/>
                <a:ea typeface="Montserrat"/>
                <a:cs typeface="Montserrat"/>
                <a:sym typeface="Montserrat"/>
              </a:rPr>
              <a:t>WELCOME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DAGyv1nSWeo</dc:identifier>
  <dcterms:modified xsi:type="dcterms:W3CDTF">2011-08-01T06:04:30Z</dcterms:modified>
  <cp:revision>1</cp:revision>
  <dc:title>Pastel Watercolor Baby Birthday Party Invitation (32 x 48 in)</dc:title>
</cp:coreProperties>
</file>